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Montserrat Bold" charset="1" panose="00000800000000000000"/>
      <p:regular r:id="rId10"/>
    </p:embeddedFont>
    <p:embeddedFont>
      <p:font typeface="Merriweather Bold Italics" charset="1" panose="00000800000000000000"/>
      <p:regular r:id="rId11"/>
    </p:embeddedFont>
    <p:embeddedFont>
      <p:font typeface="Merriweather Bold" charset="1" panose="000008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2.png" Type="http://schemas.openxmlformats.org/officeDocument/2006/relationships/image"/><Relationship Id="rId9" Target="../media/image13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2.pn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Relationship Id="rId9" Target="../media/image16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852216" y="0"/>
            <a:ext cx="17724362" cy="12118420"/>
          </a:xfrm>
          <a:custGeom>
            <a:avLst/>
            <a:gdLst/>
            <a:ahLst/>
            <a:cxnLst/>
            <a:rect r="r" b="b" t="t" l="l"/>
            <a:pathLst>
              <a:path h="12118420" w="17724362">
                <a:moveTo>
                  <a:pt x="0" y="0"/>
                </a:moveTo>
                <a:lnTo>
                  <a:pt x="17724362" y="0"/>
                </a:lnTo>
                <a:lnTo>
                  <a:pt x="17724362" y="12118420"/>
                </a:lnTo>
                <a:lnTo>
                  <a:pt x="0" y="121184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62" t="0" r="-1262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251426" y="1028700"/>
            <a:ext cx="1007874" cy="1007874"/>
          </a:xfrm>
          <a:custGeom>
            <a:avLst/>
            <a:gdLst/>
            <a:ahLst/>
            <a:cxnLst/>
            <a:rect r="r" b="b" t="t" l="l"/>
            <a:pathLst>
              <a:path h="1007874" w="1007874">
                <a:moveTo>
                  <a:pt x="0" y="0"/>
                </a:moveTo>
                <a:lnTo>
                  <a:pt x="1007874" y="0"/>
                </a:lnTo>
                <a:lnTo>
                  <a:pt x="1007874" y="1007874"/>
                </a:lnTo>
                <a:lnTo>
                  <a:pt x="0" y="10078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509222" y="3030673"/>
            <a:ext cx="7269556" cy="4225653"/>
          </a:xfrm>
          <a:custGeom>
            <a:avLst/>
            <a:gdLst/>
            <a:ahLst/>
            <a:cxnLst/>
            <a:rect r="r" b="b" t="t" l="l"/>
            <a:pathLst>
              <a:path h="4225653" w="7269556">
                <a:moveTo>
                  <a:pt x="0" y="0"/>
                </a:moveTo>
                <a:lnTo>
                  <a:pt x="7269556" y="0"/>
                </a:lnTo>
                <a:lnTo>
                  <a:pt x="7269556" y="4225654"/>
                </a:lnTo>
                <a:lnTo>
                  <a:pt x="0" y="42256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4451" t="-22273" r="-14204" b="-2518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138521" y="8141092"/>
            <a:ext cx="6120779" cy="1065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91"/>
              </a:lnSpc>
              <a:spcBef>
                <a:spcPct val="0"/>
              </a:spcBef>
            </a:pPr>
            <a:r>
              <a:rPr lang="en-US" b="true" sz="306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Elena Conderana, Sergio Cuenca y Alejandro Alamán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6BBA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5778">
            <a:off x="1423691" y="5742733"/>
            <a:ext cx="11243150" cy="1827012"/>
          </a:xfrm>
          <a:custGeom>
            <a:avLst/>
            <a:gdLst/>
            <a:ahLst/>
            <a:cxnLst/>
            <a:rect r="r" b="b" t="t" l="l"/>
            <a:pathLst>
              <a:path h="1827012" w="11243150">
                <a:moveTo>
                  <a:pt x="0" y="0"/>
                </a:moveTo>
                <a:lnTo>
                  <a:pt x="11243150" y="0"/>
                </a:lnTo>
                <a:lnTo>
                  <a:pt x="11243150" y="1827011"/>
                </a:lnTo>
                <a:lnTo>
                  <a:pt x="0" y="18270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8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9881" y="3987336"/>
            <a:ext cx="11670769" cy="2040253"/>
            <a:chOff x="0" y="0"/>
            <a:chExt cx="3346107" cy="58495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46107" cy="584957"/>
            </a:xfrm>
            <a:custGeom>
              <a:avLst/>
              <a:gdLst/>
              <a:ahLst/>
              <a:cxnLst/>
              <a:rect r="r" b="b" t="t" l="l"/>
              <a:pathLst>
                <a:path h="584957" w="3346107">
                  <a:moveTo>
                    <a:pt x="0" y="0"/>
                  </a:moveTo>
                  <a:lnTo>
                    <a:pt x="3346107" y="0"/>
                  </a:lnTo>
                  <a:lnTo>
                    <a:pt x="3346107" y="584957"/>
                  </a:lnTo>
                  <a:lnTo>
                    <a:pt x="0" y="584957"/>
                  </a:lnTo>
                  <a:close/>
                </a:path>
              </a:pathLst>
            </a:custGeom>
            <a:solidFill>
              <a:srgbClr val="C2D1C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346107" cy="6325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209881" y="1931428"/>
            <a:ext cx="12464803" cy="14272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44"/>
              </a:lnSpc>
            </a:pPr>
            <a:r>
              <a:rPr lang="en-US" b="true" sz="10040" i="true" spc="-421">
                <a:solidFill>
                  <a:srgbClr val="000000"/>
                </a:solidFill>
                <a:latin typeface="Merriweather Bold Italics"/>
                <a:ea typeface="Merriweather Bold Italics"/>
                <a:cs typeface="Merriweather Bold Italics"/>
                <a:sym typeface="Merriweather Bold Italics"/>
              </a:rPr>
              <a:t>Nuestro Objetivo: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45150" y="4398716"/>
            <a:ext cx="7933330" cy="1012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5"/>
              </a:lnSpc>
              <a:spcBef>
                <a:spcPct val="0"/>
              </a:spcBef>
            </a:pPr>
            <a:r>
              <a:rPr lang="en-US" b="true" sz="2896">
                <a:solidFill>
                  <a:srgbClr val="476944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Aumentar el </a:t>
            </a:r>
            <a:r>
              <a:rPr lang="en-US" b="true" sz="2896" i="true">
                <a:solidFill>
                  <a:srgbClr val="476944"/>
                </a:solidFill>
                <a:latin typeface="Merriweather Bold Italics"/>
                <a:ea typeface="Merriweather Bold Italics"/>
                <a:cs typeface="Merriweather Bold Italics"/>
                <a:sym typeface="Merriweather Bold Italics"/>
              </a:rPr>
              <a:t>engagement</a:t>
            </a:r>
            <a:r>
              <a:rPr lang="en-US" b="true" sz="2896">
                <a:solidFill>
                  <a:srgbClr val="476944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 en TikTok en un 6%.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144000" y="617264"/>
            <a:ext cx="9816173" cy="10200922"/>
          </a:xfrm>
          <a:custGeom>
            <a:avLst/>
            <a:gdLst/>
            <a:ahLst/>
            <a:cxnLst/>
            <a:rect r="r" b="b" t="t" l="l"/>
            <a:pathLst>
              <a:path h="10200922" w="9816173">
                <a:moveTo>
                  <a:pt x="0" y="0"/>
                </a:moveTo>
                <a:lnTo>
                  <a:pt x="9816173" y="0"/>
                </a:lnTo>
                <a:lnTo>
                  <a:pt x="9816173" y="10200923"/>
                </a:lnTo>
                <a:lnTo>
                  <a:pt x="0" y="102009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671" r="0" b="-36491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78710" y="4455866"/>
            <a:ext cx="965219" cy="965219"/>
          </a:xfrm>
          <a:custGeom>
            <a:avLst/>
            <a:gdLst/>
            <a:ahLst/>
            <a:cxnLst/>
            <a:rect r="r" b="b" t="t" l="l"/>
            <a:pathLst>
              <a:path h="965219" w="965219">
                <a:moveTo>
                  <a:pt x="0" y="0"/>
                </a:moveTo>
                <a:lnTo>
                  <a:pt x="965219" y="0"/>
                </a:lnTo>
                <a:lnTo>
                  <a:pt x="965219" y="965219"/>
                </a:lnTo>
                <a:lnTo>
                  <a:pt x="0" y="9652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077494" y="7122964"/>
            <a:ext cx="2100986" cy="1221263"/>
          </a:xfrm>
          <a:custGeom>
            <a:avLst/>
            <a:gdLst/>
            <a:ahLst/>
            <a:cxnLst/>
            <a:rect r="r" b="b" t="t" l="l"/>
            <a:pathLst>
              <a:path h="1221263" w="2100986">
                <a:moveTo>
                  <a:pt x="0" y="0"/>
                </a:moveTo>
                <a:lnTo>
                  <a:pt x="2100986" y="0"/>
                </a:lnTo>
                <a:lnTo>
                  <a:pt x="2100986" y="1221262"/>
                </a:lnTo>
                <a:lnTo>
                  <a:pt x="0" y="1221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4451" t="-22273" r="-14204" b="-25188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2D1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490063" y="1028700"/>
            <a:ext cx="4035016" cy="8900770"/>
            <a:chOff x="0" y="0"/>
            <a:chExt cx="5380021" cy="11867693"/>
          </a:xfrm>
        </p:grpSpPr>
        <p:sp>
          <p:nvSpPr>
            <p:cNvPr name="Freeform 3" id="3"/>
            <p:cNvSpPr/>
            <p:nvPr/>
          </p:nvSpPr>
          <p:spPr>
            <a:xfrm flipH="true" flipV="false" rot="-10800000">
              <a:off x="0" y="0"/>
              <a:ext cx="5380021" cy="11867693"/>
            </a:xfrm>
            <a:custGeom>
              <a:avLst/>
              <a:gdLst/>
              <a:ahLst/>
              <a:cxnLst/>
              <a:rect r="r" b="b" t="t" l="l"/>
              <a:pathLst>
                <a:path h="11867693" w="5380021">
                  <a:moveTo>
                    <a:pt x="5380021" y="0"/>
                  </a:moveTo>
                  <a:lnTo>
                    <a:pt x="0" y="0"/>
                  </a:lnTo>
                  <a:lnTo>
                    <a:pt x="0" y="11867693"/>
                  </a:lnTo>
                  <a:lnTo>
                    <a:pt x="5380021" y="11867693"/>
                  </a:lnTo>
                  <a:lnTo>
                    <a:pt x="5380021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true" flipV="false" rot="-10800000">
              <a:off x="0" y="0"/>
              <a:ext cx="5380021" cy="11867693"/>
            </a:xfrm>
            <a:custGeom>
              <a:avLst/>
              <a:gdLst/>
              <a:ahLst/>
              <a:cxnLst/>
              <a:rect r="r" b="b" t="t" l="l"/>
              <a:pathLst>
                <a:path h="11867693" w="5380021">
                  <a:moveTo>
                    <a:pt x="5380021" y="0"/>
                  </a:moveTo>
                  <a:lnTo>
                    <a:pt x="0" y="0"/>
                  </a:lnTo>
                  <a:lnTo>
                    <a:pt x="0" y="11867693"/>
                  </a:lnTo>
                  <a:lnTo>
                    <a:pt x="5380021" y="11867693"/>
                  </a:lnTo>
                  <a:lnTo>
                    <a:pt x="5380021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0" y="2309374"/>
            <a:ext cx="8781432" cy="7089597"/>
          </a:xfrm>
          <a:custGeom>
            <a:avLst/>
            <a:gdLst/>
            <a:ahLst/>
            <a:cxnLst/>
            <a:rect r="r" b="b" t="t" l="l"/>
            <a:pathLst>
              <a:path h="7089597" w="8781432">
                <a:moveTo>
                  <a:pt x="0" y="0"/>
                </a:moveTo>
                <a:lnTo>
                  <a:pt x="8781432" y="0"/>
                </a:lnTo>
                <a:lnTo>
                  <a:pt x="8781432" y="7089597"/>
                </a:lnTo>
                <a:lnTo>
                  <a:pt x="0" y="70895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700932" y="2309374"/>
            <a:ext cx="9587068" cy="7089597"/>
          </a:xfrm>
          <a:custGeom>
            <a:avLst/>
            <a:gdLst/>
            <a:ahLst/>
            <a:cxnLst/>
            <a:rect r="r" b="b" t="t" l="l"/>
            <a:pathLst>
              <a:path h="7089597" w="9587068">
                <a:moveTo>
                  <a:pt x="0" y="0"/>
                </a:moveTo>
                <a:lnTo>
                  <a:pt x="9587068" y="0"/>
                </a:lnTo>
                <a:lnTo>
                  <a:pt x="9587068" y="7089597"/>
                </a:lnTo>
                <a:lnTo>
                  <a:pt x="0" y="70895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1950932"/>
            <a:ext cx="716886" cy="716886"/>
          </a:xfrm>
          <a:custGeom>
            <a:avLst/>
            <a:gdLst/>
            <a:ahLst/>
            <a:cxnLst/>
            <a:rect r="r" b="b" t="t" l="l"/>
            <a:pathLst>
              <a:path h="716886" w="716886">
                <a:moveTo>
                  <a:pt x="0" y="0"/>
                </a:moveTo>
                <a:lnTo>
                  <a:pt x="716886" y="0"/>
                </a:lnTo>
                <a:lnTo>
                  <a:pt x="716886" y="716885"/>
                </a:lnTo>
                <a:lnTo>
                  <a:pt x="0" y="7168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785557" y="9040528"/>
            <a:ext cx="716886" cy="716886"/>
          </a:xfrm>
          <a:custGeom>
            <a:avLst/>
            <a:gdLst/>
            <a:ahLst/>
            <a:cxnLst/>
            <a:rect r="r" b="b" t="t" l="l"/>
            <a:pathLst>
              <a:path h="716886" w="716886">
                <a:moveTo>
                  <a:pt x="0" y="0"/>
                </a:moveTo>
                <a:lnTo>
                  <a:pt x="716886" y="0"/>
                </a:lnTo>
                <a:lnTo>
                  <a:pt x="716886" y="716886"/>
                </a:lnTo>
                <a:lnTo>
                  <a:pt x="0" y="7168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571114" y="1950932"/>
            <a:ext cx="716886" cy="716886"/>
          </a:xfrm>
          <a:custGeom>
            <a:avLst/>
            <a:gdLst/>
            <a:ahLst/>
            <a:cxnLst/>
            <a:rect r="r" b="b" t="t" l="l"/>
            <a:pathLst>
              <a:path h="716886" w="716886">
                <a:moveTo>
                  <a:pt x="0" y="0"/>
                </a:moveTo>
                <a:lnTo>
                  <a:pt x="716886" y="0"/>
                </a:lnTo>
                <a:lnTo>
                  <a:pt x="716886" y="716885"/>
                </a:lnTo>
                <a:lnTo>
                  <a:pt x="0" y="7168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838922" y="421533"/>
            <a:ext cx="6610156" cy="1726903"/>
          </a:xfrm>
          <a:custGeom>
            <a:avLst/>
            <a:gdLst/>
            <a:ahLst/>
            <a:cxnLst/>
            <a:rect r="r" b="b" t="t" l="l"/>
            <a:pathLst>
              <a:path h="1726903" w="6610156">
                <a:moveTo>
                  <a:pt x="0" y="0"/>
                </a:moveTo>
                <a:lnTo>
                  <a:pt x="6610156" y="0"/>
                </a:lnTo>
                <a:lnTo>
                  <a:pt x="6610156" y="1726903"/>
                </a:lnTo>
                <a:lnTo>
                  <a:pt x="0" y="17269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8937615" y="2309374"/>
            <a:ext cx="564828" cy="582951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2D1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490063" y="1028700"/>
            <a:ext cx="4035016" cy="8900770"/>
            <a:chOff x="0" y="0"/>
            <a:chExt cx="5380021" cy="11867693"/>
          </a:xfrm>
        </p:grpSpPr>
        <p:sp>
          <p:nvSpPr>
            <p:cNvPr name="Freeform 3" id="3"/>
            <p:cNvSpPr/>
            <p:nvPr/>
          </p:nvSpPr>
          <p:spPr>
            <a:xfrm flipH="true" flipV="false" rot="-10800000">
              <a:off x="0" y="0"/>
              <a:ext cx="5380021" cy="11867693"/>
            </a:xfrm>
            <a:custGeom>
              <a:avLst/>
              <a:gdLst/>
              <a:ahLst/>
              <a:cxnLst/>
              <a:rect r="r" b="b" t="t" l="l"/>
              <a:pathLst>
                <a:path h="11867693" w="5380021">
                  <a:moveTo>
                    <a:pt x="5380021" y="0"/>
                  </a:moveTo>
                  <a:lnTo>
                    <a:pt x="0" y="0"/>
                  </a:lnTo>
                  <a:lnTo>
                    <a:pt x="0" y="11867693"/>
                  </a:lnTo>
                  <a:lnTo>
                    <a:pt x="5380021" y="11867693"/>
                  </a:lnTo>
                  <a:lnTo>
                    <a:pt x="5380021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true" flipV="false" rot="-10800000">
              <a:off x="0" y="0"/>
              <a:ext cx="5380021" cy="11867693"/>
            </a:xfrm>
            <a:custGeom>
              <a:avLst/>
              <a:gdLst/>
              <a:ahLst/>
              <a:cxnLst/>
              <a:rect r="r" b="b" t="t" l="l"/>
              <a:pathLst>
                <a:path h="11867693" w="5380021">
                  <a:moveTo>
                    <a:pt x="5380021" y="0"/>
                  </a:moveTo>
                  <a:lnTo>
                    <a:pt x="0" y="0"/>
                  </a:lnTo>
                  <a:lnTo>
                    <a:pt x="0" y="11867693"/>
                  </a:lnTo>
                  <a:lnTo>
                    <a:pt x="5380021" y="11867693"/>
                  </a:lnTo>
                  <a:lnTo>
                    <a:pt x="5380021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9643598" y="2227877"/>
            <a:ext cx="8644402" cy="7552478"/>
          </a:xfrm>
          <a:custGeom>
            <a:avLst/>
            <a:gdLst/>
            <a:ahLst/>
            <a:cxnLst/>
            <a:rect r="r" b="b" t="t" l="l"/>
            <a:pathLst>
              <a:path h="7552478" w="8644402">
                <a:moveTo>
                  <a:pt x="0" y="0"/>
                </a:moveTo>
                <a:lnTo>
                  <a:pt x="8644402" y="0"/>
                </a:lnTo>
                <a:lnTo>
                  <a:pt x="8644402" y="7552478"/>
                </a:lnTo>
                <a:lnTo>
                  <a:pt x="0" y="75524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2247694"/>
            <a:ext cx="9936985" cy="7532661"/>
          </a:xfrm>
          <a:custGeom>
            <a:avLst/>
            <a:gdLst/>
            <a:ahLst/>
            <a:cxnLst/>
            <a:rect r="r" b="b" t="t" l="l"/>
            <a:pathLst>
              <a:path h="7532661" w="9936985">
                <a:moveTo>
                  <a:pt x="0" y="0"/>
                </a:moveTo>
                <a:lnTo>
                  <a:pt x="9936985" y="0"/>
                </a:lnTo>
                <a:lnTo>
                  <a:pt x="9936985" y="7532661"/>
                </a:lnTo>
                <a:lnTo>
                  <a:pt x="0" y="75326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17" r="-553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838922" y="421533"/>
            <a:ext cx="6610156" cy="1726903"/>
          </a:xfrm>
          <a:custGeom>
            <a:avLst/>
            <a:gdLst/>
            <a:ahLst/>
            <a:cxnLst/>
            <a:rect r="r" b="b" t="t" l="l"/>
            <a:pathLst>
              <a:path h="1726903" w="6610156">
                <a:moveTo>
                  <a:pt x="0" y="0"/>
                </a:moveTo>
                <a:lnTo>
                  <a:pt x="6610156" y="0"/>
                </a:lnTo>
                <a:lnTo>
                  <a:pt x="6610156" y="1726903"/>
                </a:lnTo>
                <a:lnTo>
                  <a:pt x="0" y="17269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0" y="9421912"/>
            <a:ext cx="716886" cy="716886"/>
          </a:xfrm>
          <a:custGeom>
            <a:avLst/>
            <a:gdLst/>
            <a:ahLst/>
            <a:cxnLst/>
            <a:rect r="r" b="b" t="t" l="l"/>
            <a:pathLst>
              <a:path h="716886" w="716886">
                <a:moveTo>
                  <a:pt x="0" y="0"/>
                </a:moveTo>
                <a:lnTo>
                  <a:pt x="716886" y="0"/>
                </a:lnTo>
                <a:lnTo>
                  <a:pt x="716886" y="716886"/>
                </a:lnTo>
                <a:lnTo>
                  <a:pt x="0" y="7168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571114" y="1869434"/>
            <a:ext cx="716886" cy="716886"/>
          </a:xfrm>
          <a:custGeom>
            <a:avLst/>
            <a:gdLst/>
            <a:ahLst/>
            <a:cxnLst/>
            <a:rect r="r" b="b" t="t" l="l"/>
            <a:pathLst>
              <a:path h="716886" w="716886">
                <a:moveTo>
                  <a:pt x="0" y="0"/>
                </a:moveTo>
                <a:lnTo>
                  <a:pt x="716886" y="0"/>
                </a:lnTo>
                <a:lnTo>
                  <a:pt x="716886" y="716886"/>
                </a:lnTo>
                <a:lnTo>
                  <a:pt x="0" y="7168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8741632" y="7857967"/>
            <a:ext cx="1585970" cy="1922388"/>
          </a:xfrm>
          <a:prstGeom prst="rect">
            <a:avLst/>
          </a:prstGeom>
        </p:spPr>
      </p:pic>
      <p:sp>
        <p:nvSpPr>
          <p:cNvPr name="Freeform 11" id="11"/>
          <p:cNvSpPr/>
          <p:nvPr/>
        </p:nvSpPr>
        <p:spPr>
          <a:xfrm flipH="false" flipV="false" rot="0">
            <a:off x="-2413" y="1889252"/>
            <a:ext cx="716886" cy="716886"/>
          </a:xfrm>
          <a:custGeom>
            <a:avLst/>
            <a:gdLst/>
            <a:ahLst/>
            <a:cxnLst/>
            <a:rect r="r" b="b" t="t" l="l"/>
            <a:pathLst>
              <a:path h="716886" w="716886">
                <a:moveTo>
                  <a:pt x="0" y="0"/>
                </a:moveTo>
                <a:lnTo>
                  <a:pt x="716885" y="0"/>
                </a:lnTo>
                <a:lnTo>
                  <a:pt x="716885" y="716885"/>
                </a:lnTo>
                <a:lnTo>
                  <a:pt x="0" y="71688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DAGc2gPbyDc</dc:identifier>
  <dcterms:modified xsi:type="dcterms:W3CDTF">2011-08-01T06:04:30Z</dcterms:modified>
  <cp:revision>1</cp:revision>
  <dc:title>ASW. Objetivos ECI</dc:title>
</cp:coreProperties>
</file>

<file path=docProps/thumbnail.jpeg>
</file>